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80805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 the Thing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door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11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8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147994-6339-4DB3-9982-0B60630EA7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72164"/>
            <a:ext cx="7025777" cy="50251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2019-07-19T13:59:14Z</dcterms:modified>
  <cp:category>Shooting</cp:category>
</cp:coreProperties>
</file>

<file path=docProps/thumbnail.jpeg>
</file>